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5" r:id="rId2"/>
    <p:sldId id="271" r:id="rId3"/>
    <p:sldId id="272" r:id="rId4"/>
    <p:sldId id="279" r:id="rId5"/>
    <p:sldId id="273" r:id="rId6"/>
    <p:sldId id="274" r:id="rId7"/>
    <p:sldId id="275" r:id="rId8"/>
    <p:sldId id="280" r:id="rId9"/>
    <p:sldId id="276" r:id="rId10"/>
    <p:sldId id="277" r:id="rId11"/>
    <p:sldId id="278" r:id="rId12"/>
    <p:sldId id="281" r:id="rId13"/>
  </p:sldIdLst>
  <p:sldSz cx="6858000" cy="9906000" type="A4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 snapToGrid="0">
      <p:cViewPr varScale="1">
        <p:scale>
          <a:sx n="51" d="100"/>
          <a:sy n="51" d="100"/>
        </p:scale>
        <p:origin x="24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34437B-E8D0-4616-96DE-3D705670F764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5238" y="1200150"/>
            <a:ext cx="224472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89AB3A9-79AE-43CB-8DE2-3DB4F25FE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7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9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4135-9416-43EB-A120-F3E057A47C6B}" type="datetimeFigureOut">
              <a:rPr lang="en-US" smtClean="0"/>
              <a:t>5/29/2016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1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1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5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14283"/>
            <a:ext cx="2458069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1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1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4990684"/>
            <a:ext cx="2458069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1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1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dirty="0" smtClean="0"/>
              <a:t>    	 </a:t>
            </a:r>
            <a:r>
              <a:rPr lang="en-US" dirty="0" smtClean="0"/>
              <a:t>	     </a:t>
            </a:r>
            <a:r>
              <a:rPr lang="en-US" dirty="0" smtClean="0"/>
              <a:t>Volume </a:t>
            </a:r>
            <a:r>
              <a:rPr lang="en-US" dirty="0" smtClean="0"/>
              <a:t>Tend+200  </a:t>
            </a:r>
            <a:r>
              <a:rPr lang="en-US" dirty="0" smtClean="0"/>
              <a:t>Volume </a:t>
            </a:r>
            <a:r>
              <a:rPr lang="en-US" dirty="0" smtClean="0"/>
              <a:t>Tend+100   </a:t>
            </a:r>
            <a:r>
              <a:rPr lang="en-US" dirty="0" smtClean="0"/>
              <a:t> Volume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2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2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2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2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2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2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2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2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2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2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dirty="0" smtClean="0"/>
              <a:t>    	 </a:t>
            </a:r>
            <a:r>
              <a:rPr lang="en-US" dirty="0" smtClean="0"/>
              <a:t>	     </a:t>
            </a:r>
            <a:r>
              <a:rPr lang="en-US" dirty="0" smtClean="0"/>
              <a:t>Volume </a:t>
            </a:r>
            <a:r>
              <a:rPr lang="en-US" dirty="0" smtClean="0"/>
              <a:t>Tend+200  </a:t>
            </a:r>
            <a:r>
              <a:rPr lang="en-US" dirty="0" smtClean="0"/>
              <a:t>Volume </a:t>
            </a:r>
            <a:r>
              <a:rPr lang="en-US" dirty="0" smtClean="0"/>
              <a:t>Tend+100   </a:t>
            </a:r>
            <a:r>
              <a:rPr lang="en-US" dirty="0" smtClean="0"/>
              <a:t> Volume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8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1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1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76850" y="410169"/>
            <a:ext cx="1119343" cy="1093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14283"/>
            <a:ext cx="2458069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1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1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4990684"/>
            <a:ext cx="2458069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1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1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</a:t>
            </a:r>
            <a:r>
              <a:rPr lang="en-US" dirty="0" smtClean="0"/>
              <a:t>    	 </a:t>
            </a:r>
            <a:r>
              <a:rPr lang="en-US" dirty="0" smtClean="0"/>
              <a:t>	     </a:t>
            </a:r>
            <a:r>
              <a:rPr lang="en-US" dirty="0" smtClean="0"/>
              <a:t>Volume </a:t>
            </a:r>
            <a:r>
              <a:rPr lang="en-US" dirty="0" smtClean="0"/>
              <a:t>Tend+200  </a:t>
            </a:r>
            <a:r>
              <a:rPr lang="en-US" dirty="0" smtClean="0"/>
              <a:t>Volume </a:t>
            </a:r>
            <a:r>
              <a:rPr lang="en-US" dirty="0" smtClean="0"/>
              <a:t>Tend+100   </a:t>
            </a:r>
            <a:r>
              <a:rPr lang="en-US" dirty="0" smtClean="0"/>
              <a:t> Volume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20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99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420</TotalTime>
  <Words>33</Words>
  <Application>Microsoft Office PowerPoint</Application>
  <PresentationFormat>A4 Paper (210x297 mm)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Jcc = 5</vt:lpstr>
      <vt:lpstr>PowerPoint Presentation</vt:lpstr>
      <vt:lpstr>PowerPoint Presentation</vt:lpstr>
      <vt:lpstr>PowerPoint Presentation</vt:lpstr>
      <vt:lpstr>Jcc = 10</vt:lpstr>
      <vt:lpstr>PowerPoint Presentation</vt:lpstr>
      <vt:lpstr>PowerPoint Presentation</vt:lpstr>
      <vt:lpstr>PowerPoint Presentation</vt:lpstr>
      <vt:lpstr>Jcc = 20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Anmol Mishra</dc:creator>
  <cp:lastModifiedBy>Anmol Mishra</cp:lastModifiedBy>
  <cp:revision>32</cp:revision>
  <dcterms:created xsi:type="dcterms:W3CDTF">2016-05-14T11:05:38Z</dcterms:created>
  <dcterms:modified xsi:type="dcterms:W3CDTF">2016-05-29T09:41:23Z</dcterms:modified>
</cp:coreProperties>
</file>